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14"/>
  </p:normalViewPr>
  <p:slideViewPr>
    <p:cSldViewPr snapToGrid="0" snapToObjects="1">
      <p:cViewPr varScale="1">
        <p:scale>
          <a:sx n="151" d="100"/>
          <a:sy n="15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emen foto’s"/>
          <p:cNvSpPr txBox="1">
            <a:spLocks noGrp="1"/>
          </p:cNvSpPr>
          <p:nvPr>
            <p:ph type="title" idx="4294967295"/>
          </p:nvPr>
        </p:nvSpPr>
        <p:spPr>
          <a:xfrm>
            <a:off x="1523999" y="1122362"/>
            <a:ext cx="9144002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t>Diemen foto’s</a:t>
            </a:r>
          </a:p>
        </p:txBody>
      </p:sp>
      <p:sp>
        <p:nvSpPr>
          <p:cNvPr id="21" name="Proef powerpoint Studio DMN"/>
          <p:cNvSpPr txBox="1">
            <a:spLocks noGrp="1"/>
          </p:cNvSpPr>
          <p:nvPr>
            <p:ph type="body" sz="quarter" idx="4294967295"/>
          </p:nvPr>
        </p:nvSpPr>
        <p:spPr>
          <a:xfrm>
            <a:off x="1523999" y="3602037"/>
            <a:ext cx="9144002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t>Proef powerpoint Studio DMN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adio Studio DMN - Diemen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t>Radio Studio DMN - Diemen</a:t>
            </a:r>
          </a:p>
        </p:txBody>
      </p:sp>
      <p:pic>
        <p:nvPicPr>
          <p:cNvPr id="2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1637" y="1825625"/>
            <a:ext cx="6308726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uddiemerlaan, juli 2018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t>Ouddiemerlaan, juli 2018</a:t>
            </a:r>
          </a:p>
        </p:txBody>
      </p:sp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4050" y="1843087"/>
            <a:ext cx="5802313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t heertje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t>Het heertje</a:t>
            </a:r>
          </a:p>
        </p:txBody>
      </p:sp>
      <p:sp>
        <p:nvSpPr>
          <p:cNvPr id="31" name="Hoofdtekst"/>
          <p:cNvSpPr txBox="1"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X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t>X</a:t>
            </a:r>
          </a:p>
        </p:txBody>
      </p:sp>
      <p:sp>
        <p:nvSpPr>
          <p:cNvPr id="34" name="X"/>
          <p:cNvSpPr txBox="1"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X</a:t>
            </a:r>
          </a:p>
        </p:txBody>
      </p:sp>
      <p:pic>
        <p:nvPicPr>
          <p:cNvPr id="3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5012" y="1690687"/>
            <a:ext cx="3101976" cy="2535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X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X</a:t>
            </a:r>
          </a:p>
        </p:txBody>
      </p:sp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275" y="1825625"/>
            <a:ext cx="6521450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Breedbeeld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Kantoorthema</vt:lpstr>
      <vt:lpstr>Diemen foto’s</vt:lpstr>
      <vt:lpstr>Radio Studio DMN - Diemen</vt:lpstr>
      <vt:lpstr>Ouddiemerlaan, juli 2018</vt:lpstr>
      <vt:lpstr>Het heertje</vt:lpstr>
      <vt:lpstr>X</vt:lpstr>
      <vt:lpstr>X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Diemen foto’s</dc:title>
  <cp:lastModifiedBy>Frans Deckers</cp:lastModifiedBy>
  <cp:revision>1</cp:revision>
  <dcterms:modified xsi:type="dcterms:W3CDTF">2018-07-10T05:06:24Z</dcterms:modified>
</cp:coreProperties>
</file>