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65" r:id="rId3"/>
    <p:sldId id="264" r:id="rId4"/>
    <p:sldId id="263" r:id="rId5"/>
    <p:sldId id="262" r:id="rId6"/>
    <p:sldId id="257" r:id="rId7"/>
    <p:sldId id="258" r:id="rId8"/>
    <p:sldId id="259" r:id="rId9"/>
    <p:sldId id="260" r:id="rId10"/>
    <p:sldId id="261" r:id="rId11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/>
    <p:restoredTop sz="94714"/>
  </p:normalViewPr>
  <p:slideViewPr>
    <p:cSldViewPr snapToGrid="0" snapToObjects="1">
      <p:cViewPr varScale="1">
        <p:scale>
          <a:sx n="129" d="100"/>
          <a:sy n="129" d="100"/>
        </p:scale>
        <p:origin x="240" y="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>
        <a:latin typeface="+mn-lt"/>
        <a:ea typeface="+mn-ea"/>
        <a:cs typeface="+mn-cs"/>
        <a:sym typeface="Helvetica Neue"/>
      </a:defRPr>
    </a:lvl1pPr>
    <a:lvl2pPr indent="228600" latinLnBrk="0">
      <a:defRPr>
        <a:latin typeface="+mn-lt"/>
        <a:ea typeface="+mn-ea"/>
        <a:cs typeface="+mn-cs"/>
        <a:sym typeface="Helvetica Neue"/>
      </a:defRPr>
    </a:lvl2pPr>
    <a:lvl3pPr indent="457200" latinLnBrk="0">
      <a:defRPr>
        <a:latin typeface="+mn-lt"/>
        <a:ea typeface="+mn-ea"/>
        <a:cs typeface="+mn-cs"/>
        <a:sym typeface="Helvetica Neue"/>
      </a:defRPr>
    </a:lvl3pPr>
    <a:lvl4pPr indent="685800" latinLnBrk="0">
      <a:defRPr>
        <a:latin typeface="+mn-lt"/>
        <a:ea typeface="+mn-ea"/>
        <a:cs typeface="+mn-cs"/>
        <a:sym typeface="Helvetica Neue"/>
      </a:defRPr>
    </a:lvl4pPr>
    <a:lvl5pPr indent="914400" latinLnBrk="0">
      <a:defRPr>
        <a:latin typeface="+mn-lt"/>
        <a:ea typeface="+mn-ea"/>
        <a:cs typeface="+mn-cs"/>
        <a:sym typeface="Helvetica Neue"/>
      </a:defRPr>
    </a:lvl5pPr>
    <a:lvl6pPr indent="1143000" latinLnBrk="0">
      <a:defRPr>
        <a:latin typeface="+mn-lt"/>
        <a:ea typeface="+mn-ea"/>
        <a:cs typeface="+mn-cs"/>
        <a:sym typeface="Helvetica Neue"/>
      </a:defRPr>
    </a:lvl6pPr>
    <a:lvl7pPr indent="1371600" latinLnBrk="0">
      <a:defRPr>
        <a:latin typeface="+mn-lt"/>
        <a:ea typeface="+mn-ea"/>
        <a:cs typeface="+mn-cs"/>
        <a:sym typeface="Helvetica Neue"/>
      </a:defRPr>
    </a:lvl7pPr>
    <a:lvl8pPr indent="1600200" latinLnBrk="0">
      <a:defRPr>
        <a:latin typeface="+mn-lt"/>
        <a:ea typeface="+mn-ea"/>
        <a:cs typeface="+mn-cs"/>
        <a:sym typeface="Helvetica Neue"/>
      </a:defRPr>
    </a:lvl8pPr>
    <a:lvl9pPr indent="1828800" latinLnBrk="0">
      <a:defRPr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kst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t>Titeltekst</a:t>
            </a:r>
          </a:p>
        </p:txBody>
      </p:sp>
      <p:sp>
        <p:nvSpPr>
          <p:cNvPr id="3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4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4572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9144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13716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18288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iemen foto’s"/>
          <p:cNvSpPr txBox="1">
            <a:spLocks noGrp="1"/>
          </p:cNvSpPr>
          <p:nvPr>
            <p:ph type="title" idx="4294967295"/>
          </p:nvPr>
        </p:nvSpPr>
        <p:spPr>
          <a:xfrm>
            <a:off x="1523999" y="1122362"/>
            <a:ext cx="9144002" cy="238760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>
                <a:solidFill>
                  <a:srgbClr val="0070C0"/>
                </a:solidFill>
              </a:defRPr>
            </a:lvl1pPr>
          </a:lstStyle>
          <a:p>
            <a:r>
              <a:t>Diemen foto’s</a:t>
            </a:r>
          </a:p>
        </p:txBody>
      </p:sp>
      <p:sp>
        <p:nvSpPr>
          <p:cNvPr id="21" name="Proef powerpoint Studio DMN"/>
          <p:cNvSpPr txBox="1">
            <a:spLocks noGrp="1"/>
          </p:cNvSpPr>
          <p:nvPr>
            <p:ph type="body" sz="quarter" idx="4294967295"/>
          </p:nvPr>
        </p:nvSpPr>
        <p:spPr>
          <a:xfrm>
            <a:off x="1523999" y="3602037"/>
            <a:ext cx="9144002" cy="16557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  <a:defRPr sz="2400">
                <a:solidFill>
                  <a:srgbClr val="FF0000"/>
                </a:solidFill>
              </a:defRPr>
            </a:lvl1pPr>
          </a:lstStyle>
          <a:p>
            <a:r>
              <a:t>Proef powerpoint Studio DMN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X"/>
          <p:cNvSpPr txBox="1"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/>
          </a:lstStyle>
          <a:p>
            <a:r>
              <a:t>X</a:t>
            </a:r>
          </a:p>
        </p:txBody>
      </p:sp>
      <p:pic>
        <p:nvPicPr>
          <p:cNvPr id="38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35275" y="1825625"/>
            <a:ext cx="6521450" cy="43513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380BCF32-4851-8940-801B-8CCF089497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6059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CA6BCCBD-AC6C-CC47-A7AC-D3843E67C6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937" y="0"/>
            <a:ext cx="51421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71947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23672DCF-9CD2-E84B-AACC-6B6CE14C87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23" y="0"/>
            <a:ext cx="112711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14476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0CD6722-2EEC-2546-A4F5-FB3180DCA2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253" y="0"/>
            <a:ext cx="48854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27102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adio Studio DMN - Diemen"/>
          <p:cNvSpPr txBox="1"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>
                <a:solidFill>
                  <a:srgbClr val="0070C0"/>
                </a:solidFill>
              </a:defRPr>
            </a:lvl1pPr>
          </a:lstStyle>
          <a:p>
            <a:r>
              <a:t>Radio Studio DMN - Diemen</a:t>
            </a:r>
          </a:p>
        </p:txBody>
      </p:sp>
      <p:pic>
        <p:nvPicPr>
          <p:cNvPr id="24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41637" y="1825625"/>
            <a:ext cx="6308726" cy="43513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uddiemerlaan, juli 2018"/>
          <p:cNvSpPr txBox="1"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>
                <a:solidFill>
                  <a:srgbClr val="0070C0"/>
                </a:solidFill>
              </a:defRPr>
            </a:lvl1pPr>
          </a:lstStyle>
          <a:p>
            <a:r>
              <a:t>Ouddiemerlaan, juli 2018</a:t>
            </a:r>
          </a:p>
        </p:txBody>
      </p:sp>
      <p:pic>
        <p:nvPicPr>
          <p:cNvPr id="27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94050" y="1825625"/>
            <a:ext cx="5802313" cy="43513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94050" y="1843087"/>
            <a:ext cx="5802313" cy="43513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Het heertje"/>
          <p:cNvSpPr txBox="1"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>
                <a:solidFill>
                  <a:srgbClr val="FF0000"/>
                </a:solidFill>
              </a:defRPr>
            </a:lvl1pPr>
          </a:lstStyle>
          <a:p>
            <a:r>
              <a:rPr lang="nl-NL" dirty="0"/>
              <a:t>Lampenbak met muziek</a:t>
            </a:r>
            <a:endParaRPr dirty="0"/>
          </a:p>
        </p:txBody>
      </p:sp>
      <p:sp>
        <p:nvSpPr>
          <p:cNvPr id="31" name="Hoofdtekst"/>
          <p:cNvSpPr txBox="1">
            <a:spLocks noGrp="1"/>
          </p:cNvSpPr>
          <p:nvPr>
            <p:ph type="body" idx="4294967295"/>
          </p:nvPr>
        </p:nvSpPr>
        <p:spPr>
          <a:xfrm>
            <a:off x="838200" y="1363134"/>
            <a:ext cx="10515600" cy="397933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algn="ctr"/>
            <a:r>
              <a:rPr lang="nl-NL" dirty="0"/>
              <a:t>Het blijft leuk</a:t>
            </a:r>
            <a:endParaRPr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F827570-E99D-AF45-A2A2-62A1B1D03C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467" y="1887720"/>
            <a:ext cx="7249422" cy="4174413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X"/>
          <p:cNvSpPr txBox="1"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>
                <a:solidFill>
                  <a:srgbClr val="0070C0"/>
                </a:solidFill>
              </a:defRPr>
            </a:lvl1pPr>
          </a:lstStyle>
          <a:p>
            <a:r>
              <a:t>X</a:t>
            </a:r>
          </a:p>
        </p:txBody>
      </p:sp>
      <p:sp>
        <p:nvSpPr>
          <p:cNvPr id="34" name="X"/>
          <p:cNvSpPr txBox="1">
            <a:spLocks noGrp="1"/>
          </p:cNvSpPr>
          <p:nvPr>
            <p:ph type="body" idx="4294967295"/>
          </p:nvPr>
        </p:nvSpPr>
        <p:spPr>
          <a:xfrm>
            <a:off x="838200" y="1825624"/>
            <a:ext cx="10515600" cy="435133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X</a:t>
            </a:r>
          </a:p>
        </p:txBody>
      </p:sp>
      <p:pic>
        <p:nvPicPr>
          <p:cNvPr id="35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45012" y="1690687"/>
            <a:ext cx="3101976" cy="25352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Kantoorthema">
  <a:themeElements>
    <a:clrScheme name="Kantoorth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Kantoorthema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th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Kantoorthema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24</Words>
  <Application>Microsoft Macintosh PowerPoint</Application>
  <PresentationFormat>Breedbeeld</PresentationFormat>
  <Paragraphs>9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Helvetica Neue</vt:lpstr>
      <vt:lpstr>Kantoorthema</vt:lpstr>
      <vt:lpstr>Diemen foto’s</vt:lpstr>
      <vt:lpstr>PowerPoint-presentatie</vt:lpstr>
      <vt:lpstr>PowerPoint-presentatie</vt:lpstr>
      <vt:lpstr>PowerPoint-presentatie</vt:lpstr>
      <vt:lpstr>PowerPoint-presentatie</vt:lpstr>
      <vt:lpstr>Radio Studio DMN - Diemen</vt:lpstr>
      <vt:lpstr>Ouddiemerlaan, juli 2018</vt:lpstr>
      <vt:lpstr>Lampenbak met muziek</vt:lpstr>
      <vt:lpstr>X</vt:lpstr>
      <vt:lpstr>X</vt:lpstr>
    </vt:vector>
  </TitlesOfParts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Diemen foto’s</dc:title>
  <cp:lastModifiedBy>Frans Deckers</cp:lastModifiedBy>
  <cp:revision>3</cp:revision>
  <dcterms:modified xsi:type="dcterms:W3CDTF">2018-07-10T11:21:53Z</dcterms:modified>
</cp:coreProperties>
</file>