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1" r:id="rId2"/>
    <p:sldId id="256" r:id="rId3"/>
    <p:sldId id="257" r:id="rId4"/>
    <p:sldId id="259" r:id="rId5"/>
    <p:sldId id="261" r:id="rId6"/>
    <p:sldId id="262" r:id="rId7"/>
    <p:sldId id="266" r:id="rId8"/>
    <p:sldId id="269" r:id="rId9"/>
    <p:sldId id="270" r:id="rId10"/>
    <p:sldId id="283" r:id="rId11"/>
    <p:sldId id="271" r:id="rId12"/>
    <p:sldId id="272" r:id="rId13"/>
    <p:sldId id="282" r:id="rId14"/>
    <p:sldId id="273" r:id="rId15"/>
    <p:sldId id="274" r:id="rId16"/>
    <p:sldId id="276" r:id="rId17"/>
    <p:sldId id="275" r:id="rId18"/>
    <p:sldId id="277" r:id="rId19"/>
    <p:sldId id="265" r:id="rId20"/>
    <p:sldId id="280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199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913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645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189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55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062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552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722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868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938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970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5645B-6D40-4442-B20F-AE2288A9E080}" type="datetimeFigureOut">
              <a:rPr lang="he-IL" smtClean="0"/>
              <a:t>כ"ט/סיון/תשע"ב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5F0AE-A39E-4CBC-BBB6-B928498F92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365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836712"/>
            <a:ext cx="7056784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latin typeface="BN Shalechet" pitchFamily="2" charset="-79"/>
                <a:cs typeface="BN Shalechet" pitchFamily="2" charset="-79"/>
              </a:rPr>
              <a:t>מאמר</a:t>
            </a:r>
          </a:p>
          <a:p>
            <a:endParaRPr lang="he-IL" sz="3600" dirty="0" smtClean="0">
              <a:latin typeface="BN Shalechet" pitchFamily="2" charset="-79"/>
              <a:cs typeface="BN Shalechet" pitchFamily="2" charset="-79"/>
            </a:endParaRPr>
          </a:p>
          <a:p>
            <a:r>
              <a:rPr lang="he-IL" sz="3600" dirty="0" smtClean="0">
                <a:latin typeface="BN Shalechet" pitchFamily="2" charset="-79"/>
                <a:cs typeface="BN Shalechet" pitchFamily="2" charset="-79"/>
              </a:rPr>
              <a:t>מ'כלוב הזהב' של ביטחון סוציאלי והסדנאות המוגנות לשילוב אנשים עם מוגבלויות ברצף שירותי תעסוקה</a:t>
            </a:r>
          </a:p>
          <a:p>
            <a:endParaRPr lang="he-IL" sz="3600" dirty="0" smtClean="0">
              <a:latin typeface="BN Shalechet" pitchFamily="2" charset="-79"/>
              <a:cs typeface="BN Shalechet" pitchFamily="2" charset="-79"/>
            </a:endParaRPr>
          </a:p>
          <a:p>
            <a:r>
              <a:rPr lang="he-IL" sz="3600" dirty="0" smtClean="0">
                <a:latin typeface="BN Shalechet" pitchFamily="2" charset="-79"/>
                <a:cs typeface="BN Shalechet" pitchFamily="2" charset="-79"/>
              </a:rPr>
              <a:t>מאת יונה קסטל</a:t>
            </a:r>
          </a:p>
          <a:p>
            <a:endParaRPr lang="he-IL" sz="3600" dirty="0" smtClean="0">
              <a:latin typeface="BN Shalechet" pitchFamily="2" charset="-79"/>
              <a:cs typeface="BN Shalechet" pitchFamily="2" charset="-79"/>
            </a:endParaRPr>
          </a:p>
          <a:p>
            <a:r>
              <a:rPr lang="he-IL" sz="3600" dirty="0" smtClean="0">
                <a:latin typeface="BN Shalechet" pitchFamily="2" charset="-79"/>
                <a:cs typeface="BN Shalechet" pitchFamily="2" charset="-79"/>
              </a:rPr>
              <a:t>עניין של גישה גיליון 10   ינואר 2010</a:t>
            </a:r>
          </a:p>
          <a:p>
            <a:r>
              <a:rPr lang="he-IL" sz="3600" dirty="0" smtClean="0">
                <a:latin typeface="BN Shalechet" pitchFamily="2" charset="-79"/>
                <a:cs typeface="BN Shalechet" pitchFamily="2" charset="-79"/>
              </a:rPr>
              <a:t> </a:t>
            </a:r>
            <a:endParaRPr lang="en-US" sz="3600" dirty="0" smtClean="0">
              <a:latin typeface="BN Shalechet" pitchFamily="2" charset="-79"/>
              <a:cs typeface="BN Shaleche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7025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772816"/>
            <a:ext cx="374441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dirty="0" smtClean="0"/>
              <a:t>who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165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724016" cy="428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52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94" y="3933056"/>
            <a:ext cx="8521851" cy="1771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332656"/>
            <a:ext cx="8280919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827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32" y="188640"/>
            <a:ext cx="7467353" cy="2046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1" y="3861047"/>
            <a:ext cx="9095040" cy="115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228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7730468" cy="597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61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8" y="620688"/>
            <a:ext cx="8324308" cy="5387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907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676275"/>
            <a:ext cx="8334375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01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0"/>
            <a:ext cx="684076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969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8160514" cy="5287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29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85931"/>
            <a:ext cx="6984777" cy="642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48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64" y="188640"/>
            <a:ext cx="8607000" cy="234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24" y="3501008"/>
            <a:ext cx="7920880" cy="2908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1312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7026610" cy="95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98" y="1312203"/>
            <a:ext cx="7754278" cy="204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606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763284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33141"/>
            <a:ext cx="7488832" cy="15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5456739"/>
            <a:ext cx="7704856" cy="1394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67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714375"/>
            <a:ext cx="7210425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49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117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40" y="1656587"/>
            <a:ext cx="8393124" cy="472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63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78" y="1357928"/>
            <a:ext cx="9024422" cy="361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130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343905" cy="493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82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1" y="620688"/>
            <a:ext cx="7691816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17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7732692" cy="663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36277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28</Words>
  <Application>Microsoft Office PowerPoint</Application>
  <PresentationFormat>‫הצגה על המסך (4:3)</PresentationFormat>
  <Paragraphs>9</Paragraphs>
  <Slides>20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1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schwartz</dc:creator>
  <cp:lastModifiedBy>schwartz</cp:lastModifiedBy>
  <cp:revision>13</cp:revision>
  <dcterms:created xsi:type="dcterms:W3CDTF">2012-06-18T18:31:45Z</dcterms:created>
  <dcterms:modified xsi:type="dcterms:W3CDTF">2012-06-18T23:31:06Z</dcterms:modified>
</cp:coreProperties>
</file>